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72"/>
    <p:restoredTop sz="92703"/>
  </p:normalViewPr>
  <p:slideViewPr>
    <p:cSldViewPr snapToGrid="0" snapToObjects="1">
      <p:cViewPr varScale="1">
        <p:scale>
          <a:sx n="95" d="100"/>
          <a:sy n="95" d="100"/>
        </p:scale>
        <p:origin x="1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074F43-2A6B-484C-8601-9DB673968292}" type="datetimeFigureOut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B637B0-FB93-484C-97CA-AEA253D1B58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494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B637B0-FB93-484C-97CA-AEA253D1B58B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5950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11E21D-9D0A-F242-89E0-CBCF73DAFA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12A7607-CF35-714E-A453-3F696AE45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93DFB5A-4905-DD41-B69B-C150EF8FC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57FC9-B7F8-8046-83B0-D8F9EB30335F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E08F9A-C369-194E-B009-B2A457211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07B0ADA-361B-A148-9251-2125D1512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6441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C7636D-A651-9D48-9F7B-439987726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34C6A24-D0A1-4B45-8EE4-3B3F9CDD7B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57596A-9113-3A47-98B2-D44035C57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63B2F-B48C-2841-80DA-A5887F490640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7EC869-536D-C349-A553-FBFFFCEB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AF02773-C914-2C46-8695-88E8BA2F3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379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82577F5-018C-5746-AA6F-00F2CA9E5C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8D52199-ECB7-FC49-AF04-0870CC656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F9BF24-3947-4249-A8E5-517C58345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13892-6C39-6D48-A9A8-0DE278546151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7A71FDC-12AD-5149-81C5-29184852D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B5F492-E9FC-9B45-9074-4215DD5D0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3199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8CA661-0782-F243-B384-E54C217F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8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1F8659-72D8-CF4A-8C21-2E5ED5C1A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
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
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
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15ECFCF-A992-1C44-B4F9-0A957543A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A80C-88C1-0A40-9531-33F904471F74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5791E17-AEB7-5045-A485-3EDFFC9F0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D061F3-EEB7-EA43-A7B8-601812A8F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265835AE-9413-4A44-A786-8232E42B09B8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5986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6E16B5-CA64-E442-B3A5-6F188FFB9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487CB36-23DB-9545-8BD9-C8D0DDC9E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D4EDCB-F0CE-7C44-AF83-143763904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F0248-2FA8-5C4C-8ABA-EF90D7D6C4D1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42AFFC-7696-4A4F-9A85-06008CA5F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68246E4-85B3-1943-B56C-52991EFA8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7533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17BE81-67F4-3040-8071-680CD6B40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F870428-327D-9B4E-AE3F-83DE556F5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1B8F0BF-5821-8F48-A920-E83872D04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24EE944-465D-914C-AA5D-0F66441D6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4A1ED-225A-8D47-8268-644E4E8860F4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30D37B8-B6A0-624C-A4E1-4053DC0A8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E243B23-0438-344F-B607-EE56D7F10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2875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09F6EA-CF64-2042-9169-287A87995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DCFA53D-90A4-FC46-8F95-605A6BFEEA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2146EA6-F18D-6A40-BBDF-62A4B82CC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270D3C6-59DC-5047-B222-BABA51B039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22327FB-ABB3-5D4B-9348-00B00AA4AE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F04E3E3-1804-7D4D-82FD-59E91F7BB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5CE10-F3B9-3C4E-AB88-96B93C46EC14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A9DD6C8-25DF-2042-AB1D-30BDE55FE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2C35C06-3526-BB45-9FEE-661A8ED94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4224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3CEACB-A0B2-C941-8295-C3F575E33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AB7501B-734D-1240-8855-23422B83A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C855D-E547-6D49-9512-CBF0A12A9538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A3F7286-BD72-E74A-955E-B9882014F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F9118B4-9203-2446-8E62-164710F6F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126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7313530-4EAD-C743-9385-9727B2DAA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B4A15-DA27-2844-91E7-AA92661B43DE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3A6697E-548E-6F48-9E96-961AF8EC1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79377F6-E724-5B47-8954-BD5B3A672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8660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9E0577-B30D-C947-A805-5058666D7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194DA1-B48E-4349-9148-DAA945194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E88CB60-CE24-1948-9F47-C514C30F30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DEAC141-0213-DB43-A61A-0A8133EC7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5A1B8-10D4-A841-B471-96239CA24D2F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12AE40E-3D59-CA4A-9BF4-6DD47F415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5140A27-D097-C14B-8F48-2F1FCF557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920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B7A273-AEE1-6F4E-84B4-BFA8E1D47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7C51F71-542A-1D42-9803-240E3676E1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0DD461D-4262-D54A-9F31-012F3FD66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E014D68-7701-1641-A8F0-EACD21C28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18A85-772B-1641-86FA-928EBAD2AC51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09A34B6-05E6-5547-BAD4-E3E13E256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183FA30-7B68-1C42-9FE0-1BB948B06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7260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26A2DE9-28BB-7C4B-8BDE-B91D3154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C61DDB3-9397-0740-84EC-7E57906AF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2C85DB8-A31A-9744-8697-F82503B201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73798-6A26-8E40-BA9B-A821DA3C4BF3}" type="datetime1">
              <a:rPr kumimoji="1" lang="ja-JP" altLang="en-US" smtClean="0"/>
              <a:t>2019/1/19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80A199-CA3F-8C46-B684-D12C162BC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A99FD09-EE2C-9E41-B72D-53719AE803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835AE-9413-4A44-A786-8232E42B09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569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567B1E-29BF-C44F-B16B-6CDEA359D8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b="1"/>
              <a:t>自己紹介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25F62C2-56B8-5F4C-925F-3C3EDE761D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ja-JP" altLang="en-US" sz="1900"/>
              <a:t>北海道大学　大学院　情報科学研究科</a:t>
            </a:r>
            <a:endParaRPr lang="en-US" altLang="ja-JP" sz="1900"/>
          </a:p>
          <a:p>
            <a:pPr algn="l"/>
            <a:r>
              <a:rPr kumimoji="1" lang="ja-JP" altLang="en-US" sz="1900"/>
              <a:t>大規模知識処理研究室　</a:t>
            </a:r>
            <a:endParaRPr kumimoji="1" lang="en-US" altLang="ja-JP" sz="1900"/>
          </a:p>
          <a:p>
            <a:pPr algn="l"/>
            <a:r>
              <a:rPr kumimoji="1" lang="ja-JP" altLang="en-US" sz="1900"/>
              <a:t>白川　稜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6E0FF9F-36BB-9843-B2BA-7DC935517F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73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36900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1DE989-6E6D-034B-A30C-6D0DE475C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発表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B463772-C144-2041-9CBE-77E9D8D78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882" y="1502429"/>
            <a:ext cx="10515600" cy="4802187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ja-JP" altLang="en-US" sz="1400"/>
              <a:t>白川 稜・岡崎文哉・瀧川一学</a:t>
            </a:r>
            <a:br>
              <a:rPr lang="ja-JP" altLang="en-US" sz="1400"/>
            </a:br>
            <a:r>
              <a:rPr lang="ja-JP" altLang="en-US" sz="1400"/>
              <a:t>グラフ分類における部分グラフ特徴集合の確率的探索</a:t>
            </a:r>
            <a:r>
              <a:rPr lang="en-US" altLang="ja-JP" sz="1400" dirty="0"/>
              <a:t>.</a:t>
            </a:r>
            <a:br>
              <a:rPr lang="ja-JP" altLang="en-US" sz="1400"/>
            </a:br>
            <a:r>
              <a:rPr lang="ja-JP" altLang="en-US" sz="1400"/>
              <a:t>人工知能学会 第</a:t>
            </a:r>
            <a:r>
              <a:rPr lang="en-US" altLang="ja-JP" sz="1400" dirty="0"/>
              <a:t>105</a:t>
            </a:r>
            <a:r>
              <a:rPr lang="ja-JP" altLang="en-US" sz="1400"/>
              <a:t>回人工知能基本問題研究会</a:t>
            </a:r>
            <a:r>
              <a:rPr lang="en-US" altLang="ja-JP" sz="1400" dirty="0"/>
              <a:t>(</a:t>
            </a:r>
            <a:r>
              <a:rPr lang="en" altLang="ja-JP" sz="1400" dirty="0"/>
              <a:t>SIG-FPAI), </a:t>
            </a:r>
            <a:r>
              <a:rPr lang="ja-JP" altLang="en-US" sz="1400"/>
              <a:t>石垣島大濱信泉記念館</a:t>
            </a:r>
            <a:r>
              <a:rPr lang="en-US" altLang="ja-JP" sz="1400" dirty="0"/>
              <a:t>, </a:t>
            </a:r>
            <a:r>
              <a:rPr lang="ja-JP" altLang="en-US" sz="1400"/>
              <a:t>平成</a:t>
            </a:r>
            <a:r>
              <a:rPr lang="en-US" altLang="ja-JP" sz="1400" dirty="0"/>
              <a:t>30</a:t>
            </a:r>
            <a:r>
              <a:rPr lang="ja-JP" altLang="en-US" sz="1400"/>
              <a:t>年</a:t>
            </a:r>
            <a:r>
              <a:rPr lang="en-US" altLang="ja-JP" sz="1400" dirty="0"/>
              <a:t>1</a:t>
            </a:r>
            <a:r>
              <a:rPr lang="ja-JP" altLang="en-US" sz="1400"/>
              <a:t>月</a:t>
            </a:r>
            <a:r>
              <a:rPr lang="en-US" altLang="ja-JP" sz="1400" dirty="0"/>
              <a:t>28</a:t>
            </a:r>
            <a:r>
              <a:rPr lang="ja-JP" altLang="en-US" sz="1400"/>
              <a:t>日</a:t>
            </a:r>
            <a:r>
              <a:rPr lang="en-US" altLang="ja-JP" sz="1400" dirty="0"/>
              <a:t>-29</a:t>
            </a:r>
            <a:r>
              <a:rPr lang="ja-JP" altLang="en-US" sz="1400"/>
              <a:t>日</a:t>
            </a:r>
            <a:r>
              <a:rPr lang="en-US" altLang="ja-JP" sz="1400" dirty="0"/>
              <a:t>. (</a:t>
            </a:r>
            <a:r>
              <a:rPr lang="ja-JP" altLang="en-US" sz="1400"/>
              <a:t>人工知能学会研究会資料 </a:t>
            </a:r>
            <a:r>
              <a:rPr lang="en" altLang="ja-JP" sz="1400" dirty="0"/>
              <a:t>B508, 12-17, 2018)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ja-JP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altLang="ja-JP" sz="1400" dirty="0"/>
              <a:t>Shirakawa R, Yokoyama Y, Okazaki F, </a:t>
            </a:r>
            <a:r>
              <a:rPr lang="en" altLang="ja-JP" sz="1400" dirty="0" err="1"/>
              <a:t>Takigawa</a:t>
            </a:r>
            <a:r>
              <a:rPr lang="en" altLang="ja-JP" sz="1400" dirty="0"/>
              <a:t> I.</a:t>
            </a:r>
            <a:br>
              <a:rPr lang="en" altLang="ja-JP" sz="1400" dirty="0"/>
            </a:br>
            <a:r>
              <a:rPr lang="en" altLang="ja-JP" sz="1400" dirty="0"/>
              <a:t>Jointly Learning Relevant Subgraph Patterns and Nonlinear Models of Their Indicators.</a:t>
            </a:r>
            <a:br>
              <a:rPr lang="en" altLang="ja-JP" sz="1400" dirty="0"/>
            </a:br>
            <a:r>
              <a:rPr lang="en" altLang="ja-JP" sz="1400" dirty="0"/>
              <a:t>The 14th International Conference on Mining and Learning with Graphs (MLG 2018), KDD'18 Workshop, London, U.K., August 20, 2018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" altLang="ja-JP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ja-JP" altLang="en-US" sz="1400"/>
              <a:t>白川 稜・横山 侑政・岡崎 文哉・瀧川 一学</a:t>
            </a:r>
            <a:br>
              <a:rPr lang="ja-JP" altLang="en-US" sz="1400"/>
            </a:br>
            <a:r>
              <a:rPr lang="ja-JP" altLang="en-US" sz="1400"/>
              <a:t>適応的な部分グラフ指示子の探索・選択に基づく非線形グラフ分類回帰</a:t>
            </a:r>
            <a:r>
              <a:rPr lang="en-US" altLang="ja-JP" sz="1400" dirty="0"/>
              <a:t>.</a:t>
            </a:r>
            <a:br>
              <a:rPr lang="ja-JP" altLang="en-US" sz="1400"/>
            </a:br>
            <a:r>
              <a:rPr lang="en" altLang="ja-JP" sz="1400" dirty="0"/>
              <a:t>D1-85, </a:t>
            </a:r>
            <a:r>
              <a:rPr lang="ja-JP" altLang="en-US" sz="1400"/>
              <a:t>第</a:t>
            </a:r>
            <a:r>
              <a:rPr lang="en-US" altLang="ja-JP" sz="1400" dirty="0"/>
              <a:t>21</a:t>
            </a:r>
            <a:r>
              <a:rPr lang="ja-JP" altLang="en-US" sz="1400"/>
              <a:t>回情報論的学習理論ワークショップ</a:t>
            </a:r>
            <a:r>
              <a:rPr lang="en-US" altLang="ja-JP" sz="1400" dirty="0"/>
              <a:t>(</a:t>
            </a:r>
            <a:r>
              <a:rPr lang="en" altLang="ja-JP" sz="1400" dirty="0"/>
              <a:t>IBIS2018), </a:t>
            </a:r>
            <a:r>
              <a:rPr lang="ja-JP" altLang="en-US" sz="1400"/>
              <a:t>札幌</a:t>
            </a:r>
            <a:r>
              <a:rPr lang="en-US" altLang="ja-JP" sz="1400" dirty="0"/>
              <a:t>, </a:t>
            </a:r>
            <a:r>
              <a:rPr lang="ja-JP" altLang="en-US" sz="1400"/>
              <a:t>平成</a:t>
            </a:r>
            <a:r>
              <a:rPr lang="en-US" altLang="ja-JP" sz="1400" dirty="0"/>
              <a:t>30</a:t>
            </a:r>
            <a:r>
              <a:rPr lang="ja-JP" altLang="en-US" sz="1400"/>
              <a:t>年</a:t>
            </a:r>
            <a:r>
              <a:rPr lang="en-US" altLang="ja-JP" sz="1400" dirty="0"/>
              <a:t>11</a:t>
            </a:r>
            <a:r>
              <a:rPr lang="ja-JP" altLang="en-US" sz="1400"/>
              <a:t>月</a:t>
            </a:r>
            <a:r>
              <a:rPr lang="en-US" altLang="ja-JP" sz="1400" dirty="0"/>
              <a:t>4</a:t>
            </a:r>
            <a:r>
              <a:rPr lang="ja-JP" altLang="en-US" sz="1400"/>
              <a:t>日</a:t>
            </a:r>
            <a:r>
              <a:rPr lang="en-US" altLang="ja-JP" sz="1400" dirty="0"/>
              <a:t>-7</a:t>
            </a:r>
            <a:r>
              <a:rPr lang="ja-JP" altLang="en-US" sz="1400"/>
              <a:t>日</a:t>
            </a:r>
            <a:r>
              <a:rPr lang="en-US" altLang="ja-JP" sz="1400" dirty="0"/>
              <a:t>.</a:t>
            </a:r>
            <a:br>
              <a:rPr lang="ja-JP" altLang="en-US" sz="1400"/>
            </a:br>
            <a:endParaRPr lang="en" altLang="ja-JP" sz="1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altLang="ja-JP" sz="1400" dirty="0"/>
              <a:t>Shirakawa R, Yokoyama Y, Okazaki F, </a:t>
            </a:r>
            <a:r>
              <a:rPr lang="en" altLang="ja-JP" sz="1400" dirty="0" err="1"/>
              <a:t>Takigawa</a:t>
            </a:r>
            <a:r>
              <a:rPr lang="en" altLang="ja-JP" sz="1400" dirty="0"/>
              <a:t> I.</a:t>
            </a:r>
            <a:br>
              <a:rPr lang="en" altLang="ja-JP" sz="1400" dirty="0"/>
            </a:br>
            <a:r>
              <a:rPr lang="en" altLang="ja-JP" sz="1400" dirty="0"/>
              <a:t>Jointly Learning Relevant Subgraph Patterns and Nonlinear Models of Their Indicators.</a:t>
            </a:r>
            <a:br>
              <a:rPr lang="en" altLang="ja-JP" sz="1400" dirty="0"/>
            </a:br>
            <a:r>
              <a:rPr lang="en" altLang="ja-JP" sz="1400" dirty="0"/>
              <a:t>2018 International Workshop on New Frontiers in Convergence Science and Technology,</a:t>
            </a:r>
            <a:br>
              <a:rPr lang="en" altLang="ja-JP" sz="1400" dirty="0"/>
            </a:br>
            <a:r>
              <a:rPr lang="en" altLang="ja-JP" sz="1400" dirty="0"/>
              <a:t>The 21th Hokkaido University-Seoul National University Joint Symposium,</a:t>
            </a:r>
            <a:br>
              <a:rPr lang="en" altLang="ja-JP" sz="1400" dirty="0"/>
            </a:br>
            <a:r>
              <a:rPr lang="en" altLang="ja-JP" sz="1400" dirty="0"/>
              <a:t>Sapporo, November 9, 2018.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D592556-6FB7-E543-9947-4014C600A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lang="ja-JP" altLang="en-US" smtClean="0"/>
              <a:pPr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8044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1E96C3-C004-6749-8DDC-CC8583CEC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将来プラン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9098226-3336-FE45-A14B-54106CCAB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6612" cy="4351338"/>
          </a:xfrm>
        </p:spPr>
        <p:txBody>
          <a:bodyPr>
            <a:normAutofit/>
          </a:bodyPr>
          <a:lstStyle/>
          <a:p>
            <a:r>
              <a:rPr lang="ja-JP" altLang="en-US"/>
              <a:t>研究者</a:t>
            </a:r>
            <a:r>
              <a:rPr lang="en-US" altLang="ja-JP" dirty="0"/>
              <a:t>, </a:t>
            </a:r>
            <a:r>
              <a:rPr lang="ja-JP" altLang="en-US"/>
              <a:t>機械学習エンジニア</a:t>
            </a:r>
            <a:r>
              <a:rPr lang="en-US" altLang="ja-JP"/>
              <a:t>, </a:t>
            </a:r>
            <a:r>
              <a:rPr lang="ja-JP" altLang="en-US"/>
              <a:t>データサイエンティスト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新しい</a:t>
            </a:r>
            <a:r>
              <a:rPr kumimoji="1" lang="en-US" altLang="ja-JP" dirty="0"/>
              <a:t>, </a:t>
            </a:r>
            <a:r>
              <a:rPr kumimoji="1" lang="ja-JP" altLang="en-US"/>
              <a:t>面白い事ができる環境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/>
              <a:t>自分が成長できる環境</a:t>
            </a:r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夢：　汎用</a:t>
            </a:r>
            <a:r>
              <a:rPr kumimoji="1" lang="en-US" altLang="ja-JP" dirty="0"/>
              <a:t>AI, </a:t>
            </a:r>
            <a:r>
              <a:rPr kumimoji="1" lang="ja-JP" altLang="en-US"/>
              <a:t>人間の脳を作る事</a:t>
            </a:r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44BD7A5-7D28-474B-BF88-4EB8A4423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lang="ja-JP" altLang="en-US" smtClean="0"/>
              <a:pPr/>
              <a:t>11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AF180F7-1811-0346-8224-E7348C1AD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8875" y="4814328"/>
            <a:ext cx="2433277" cy="136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38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C370D0-ACB9-2D4A-9B48-C23291644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/>
              <a:t>お品書き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048306-98C1-1549-BC20-5EB4ACEB7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プロフィール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/>
              <a:t>大学生活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研究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/>
              <a:t>将来プラン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57FEC97-7578-EB43-A9FE-D1BAB2DEA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lang="ja-JP" altLang="en-US" smtClean="0"/>
              <a:pPr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967795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8D0C8F-D617-9640-8979-1F9A1EE2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プロフィール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6B8215-8B8F-8A4E-BA33-ADB2F4C70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ja-JP" altLang="en-US"/>
              <a:t>名前：　白川　稜（しらかわ　りょう）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年齢：　</a:t>
            </a:r>
            <a:r>
              <a:rPr lang="en-US" altLang="ja-JP" dirty="0"/>
              <a:t>24</a:t>
            </a:r>
            <a:r>
              <a:rPr lang="ja-JP" altLang="en-US"/>
              <a:t>歳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出身：　札幌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趣味：　コーヒー、カメラ、音楽</a:t>
            </a:r>
            <a:r>
              <a:rPr lang="en-US" altLang="ja-JP" dirty="0"/>
              <a:t> </a:t>
            </a:r>
            <a:r>
              <a:rPr lang="ja-JP" altLang="en-US"/>
              <a:t>等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好きなもの：　古めかしいもの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マイブーム：　</a:t>
            </a:r>
            <a:r>
              <a:rPr lang="en-US" altLang="ja-JP" dirty="0"/>
              <a:t>NETFLIX</a:t>
            </a:r>
          </a:p>
          <a:p>
            <a:pPr marL="0" indent="0">
              <a:buNone/>
            </a:pPr>
            <a:r>
              <a:rPr kumimoji="1" lang="ja-JP" altLang="en-US"/>
              <a:t>悩み：　人間の名前を覚えられない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12C65E-3360-1142-A616-FF0DE7C6C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lang="ja-JP" altLang="en-US" smtClean="0"/>
              <a:pPr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493927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76F786-7850-B745-8240-7047D811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大学生活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5C99D1-DCFD-0744-8D9B-BCBF0E555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771" y="1825625"/>
            <a:ext cx="3384176" cy="4351338"/>
          </a:xfrm>
        </p:spPr>
        <p:txBody>
          <a:bodyPr/>
          <a:lstStyle/>
          <a:p>
            <a:r>
              <a:rPr kumimoji="1" lang="ja-JP" altLang="en-US"/>
              <a:t>サークル</a:t>
            </a:r>
            <a:endParaRPr kumimoji="1" lang="en-US" altLang="ja-JP" dirty="0"/>
          </a:p>
          <a:p>
            <a:r>
              <a:rPr kumimoji="1" lang="ja-JP" altLang="en-US"/>
              <a:t>アルバイト</a:t>
            </a:r>
            <a:endParaRPr kumimoji="1" lang="en-US" altLang="ja-JP" dirty="0"/>
          </a:p>
          <a:p>
            <a:r>
              <a:rPr kumimoji="1" lang="ja-JP" altLang="en-US"/>
              <a:t>勉強</a:t>
            </a:r>
            <a:endParaRPr kumimoji="1" lang="en-US" altLang="ja-JP" dirty="0"/>
          </a:p>
          <a:p>
            <a:r>
              <a:rPr lang="ja-JP" altLang="en-US"/>
              <a:t>研究</a:t>
            </a:r>
            <a:endParaRPr lang="en-US" altLang="ja-JP" dirty="0"/>
          </a:p>
          <a:p>
            <a:r>
              <a:rPr kumimoji="1" lang="ja-JP" altLang="en-US"/>
              <a:t>遊び</a:t>
            </a:r>
            <a:endParaRPr kumimoji="1" lang="en-US" altLang="ja-JP" dirty="0"/>
          </a:p>
          <a:p>
            <a:r>
              <a:rPr lang="ja-JP" altLang="en-US"/>
              <a:t>旅行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　：</a:t>
            </a:r>
            <a:endParaRPr kumimoji="1" lang="en-US" altLang="ja-JP" dirty="0"/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8839B23-2A88-5741-A2A3-83AD71A37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lang="ja-JP" altLang="en-US" smtClean="0"/>
              <a:pPr/>
              <a:t>4</a:t>
            </a:fld>
            <a:endParaRPr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E1F0AEF-024A-B94F-B7AD-965110C278F1}"/>
              </a:ext>
            </a:extLst>
          </p:cNvPr>
          <p:cNvSpPr txBox="1"/>
          <p:nvPr/>
        </p:nvSpPr>
        <p:spPr>
          <a:xfrm>
            <a:off x="6056054" y="5005753"/>
            <a:ext cx="54264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今日は簡単にかいつまんで</a:t>
            </a:r>
            <a:r>
              <a:rPr kumimoji="1" lang="en-US" altLang="ja-JP" sz="3200" dirty="0"/>
              <a:t>...</a:t>
            </a:r>
            <a:endParaRPr kumimoji="1" lang="ja-JP" altLang="en-US" sz="3200"/>
          </a:p>
        </p:txBody>
      </p:sp>
    </p:spTree>
    <p:extLst>
      <p:ext uri="{BB962C8B-B14F-4D97-AF65-F5344CB8AC3E}">
        <p14:creationId xmlns:p14="http://schemas.microsoft.com/office/powerpoint/2010/main" val="2627732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5D6BE9-6F08-034D-874D-15A6F9F8A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ja-JP" altLang="en-US"/>
              <a:t>サークル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0EC88AF-8E43-D14E-B688-C52FEB20F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ja-JP" altLang="en-US"/>
              <a:t>フォークソング研究会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	</a:t>
            </a:r>
            <a:r>
              <a:rPr kumimoji="1" lang="ja-JP" altLang="en-US">
                <a:solidFill>
                  <a:srgbClr val="C00000"/>
                </a:solidFill>
              </a:rPr>
              <a:t>様々なコミュニティの方々と接する機会</a:t>
            </a:r>
            <a:endParaRPr kumimoji="1" lang="en-US" altLang="ja-JP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BIOMOD(</a:t>
            </a:r>
            <a:r>
              <a:rPr kumimoji="1" lang="ja-JP" altLang="en-US"/>
              <a:t>国際生体分子デザインコンペティション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r>
              <a:rPr lang="en-US" altLang="ja-JP" dirty="0"/>
              <a:t>	1,2</a:t>
            </a:r>
            <a:r>
              <a:rPr lang="ja-JP" altLang="en-US"/>
              <a:t>年生の時参加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	2</a:t>
            </a:r>
            <a:r>
              <a:rPr kumimoji="1" lang="ja-JP" altLang="en-US"/>
              <a:t>年目には本大会金賞受賞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>
                <a:solidFill>
                  <a:srgbClr val="C00000"/>
                </a:solidFill>
              </a:rPr>
              <a:t>	</a:t>
            </a:r>
            <a:r>
              <a:rPr lang="ja-JP" altLang="en-US">
                <a:solidFill>
                  <a:srgbClr val="C00000"/>
                </a:solidFill>
              </a:rPr>
              <a:t>好奇心は分野を問わず</a:t>
            </a:r>
            <a:endParaRPr kumimoji="1" lang="en-US" altLang="ja-JP" dirty="0">
              <a:solidFill>
                <a:srgbClr val="C00000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33DB3B-1AAD-9A41-8A2D-C788D644C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65835AE-9413-4A44-A786-8232E42B09B8}" type="slidenum">
              <a:rPr lang="ja-JP" altLang="en-US" smtClean="0"/>
              <a:pPr/>
              <a:t>5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C559CFD-59F8-4541-B7C0-9FC945C31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6916" y="4343400"/>
            <a:ext cx="3187367" cy="237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226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3D5405-28B2-634E-B975-1A167DB62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アルバイト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788E29-AE15-754E-990F-E827721C9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/>
              <a:t>頭を使いたくなかった時代</a:t>
            </a:r>
            <a:endParaRPr lang="en-US" altLang="ja-JP" dirty="0"/>
          </a:p>
          <a:p>
            <a:pPr lvl="1"/>
            <a:r>
              <a:rPr kumimoji="1" lang="ja-JP" altLang="en-US" sz="3200"/>
              <a:t>短期派遣</a:t>
            </a:r>
            <a:endParaRPr kumimoji="1" lang="en-US" altLang="ja-JP" sz="3200" dirty="0"/>
          </a:p>
          <a:p>
            <a:pPr lvl="1"/>
            <a:r>
              <a:rPr kumimoji="1" lang="ja-JP" altLang="en-US" sz="3200"/>
              <a:t>カフェ　</a:t>
            </a:r>
            <a:r>
              <a:rPr kumimoji="1" lang="en-US" altLang="ja-JP" sz="3200" dirty="0"/>
              <a:t>2</a:t>
            </a:r>
            <a:r>
              <a:rPr kumimoji="1" lang="ja-JP" altLang="en-US" sz="3200"/>
              <a:t>年</a:t>
            </a:r>
            <a:endParaRPr kumimoji="1" lang="en-US" altLang="ja-JP" sz="3200" dirty="0"/>
          </a:p>
          <a:p>
            <a:pPr lvl="1"/>
            <a:r>
              <a:rPr lang="ja-JP" altLang="en-US" sz="3200"/>
              <a:t>イタリアンバル　</a:t>
            </a:r>
            <a:r>
              <a:rPr lang="en-US" altLang="ja-JP" sz="3200" dirty="0"/>
              <a:t>1</a:t>
            </a:r>
            <a:r>
              <a:rPr lang="ja-JP" altLang="en-US" sz="3200"/>
              <a:t>年半</a:t>
            </a:r>
            <a:endParaRPr lang="en-US" altLang="ja-JP" sz="3200" dirty="0"/>
          </a:p>
          <a:p>
            <a:endParaRPr lang="en-US" altLang="ja-JP" dirty="0"/>
          </a:p>
          <a:p>
            <a:pPr marL="0" indent="0">
              <a:buNone/>
            </a:pPr>
            <a:r>
              <a:rPr lang="ja-JP" altLang="en-US"/>
              <a:t>頭を肥やしたい時代</a:t>
            </a:r>
            <a:endParaRPr lang="en-US" altLang="ja-JP" dirty="0"/>
          </a:p>
          <a:p>
            <a:pPr lvl="1"/>
            <a:r>
              <a:rPr lang="ja-JP" altLang="en-US" sz="3200"/>
              <a:t>データ分析　現在</a:t>
            </a:r>
            <a:endParaRPr lang="en-US" altLang="ja-JP" sz="3200" dirty="0"/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ABA5D93-AEE1-A348-ABD4-186D06290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lang="ja-JP" altLang="en-US" smtClean="0"/>
              <a:pPr/>
              <a:t>6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4AE0D7F-28AD-C24A-9B30-BE617DD03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776" y="681037"/>
            <a:ext cx="3137647" cy="313764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3F8F926-C308-7A4C-B0C5-A579DDD0B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287" y="3998071"/>
            <a:ext cx="3428626" cy="258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26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23E517-6217-354C-B81E-CED7FC69F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その他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0A53B7-B029-8B44-B7D6-A070046D0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趣味程度のプログラミングコンテスト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Fintech Data Championship (2019.1.16~)</a:t>
            </a:r>
          </a:p>
          <a:p>
            <a:endParaRPr lang="en-US" altLang="ja-JP" dirty="0"/>
          </a:p>
          <a:p>
            <a:r>
              <a:rPr lang="ja-JP" altLang="en-US"/>
              <a:t>勉強会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本を読む</a:t>
            </a:r>
            <a:endParaRPr lang="en-US" altLang="ja-JP" dirty="0"/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EDF526A-ED74-BB42-A0C5-5BAAF4F69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lang="ja-JP" altLang="en-US" smtClean="0"/>
              <a:pPr/>
              <a:t>7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C997302-333C-F04E-8D96-1B3B8E702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278" y="4001294"/>
            <a:ext cx="2159002" cy="254000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9105B59-471B-DA45-BEF5-543C92E51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3306" y="4001294"/>
            <a:ext cx="1705694" cy="254000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57AD845-3327-FD41-916D-446C60BE4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9000" y="4001294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71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3AA36A-2F50-1E42-9EDF-6E2823197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学生生活まとめ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C7987A-1B1E-5C4F-91AE-A1A95303F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456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ja-JP" altLang="en-US" sz="4800"/>
              <a:t>面白いことはとりあえずやって見る</a:t>
            </a:r>
            <a:endParaRPr kumimoji="1" lang="en-US" altLang="ja-JP" sz="4800" dirty="0"/>
          </a:p>
          <a:p>
            <a:endParaRPr lang="en-US" altLang="ja-JP" sz="4800" dirty="0"/>
          </a:p>
          <a:p>
            <a:r>
              <a:rPr lang="ja-JP" altLang="en-US" sz="4800">
                <a:solidFill>
                  <a:srgbClr val="C00000"/>
                </a:solidFill>
              </a:rPr>
              <a:t>面白いことを面白いと思えるだけの頭を育てる</a:t>
            </a:r>
            <a:endParaRPr kumimoji="1" lang="ja-JP" altLang="en-US" sz="4800">
              <a:solidFill>
                <a:srgbClr val="C00000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199EA02-3AA6-0740-B48D-5260F62FA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lang="ja-JP" altLang="en-US" smtClean="0"/>
              <a:pPr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838245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ECB943-67DA-DA46-B513-B3236DAB7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研究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22785B4-1B2D-DB4C-8982-F000C6367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006"/>
            <a:ext cx="10515600" cy="5167312"/>
          </a:xfrm>
        </p:spPr>
        <p:txBody>
          <a:bodyPr>
            <a:normAutofit/>
          </a:bodyPr>
          <a:lstStyle/>
          <a:p>
            <a:r>
              <a:rPr kumimoji="1" lang="ja-JP" altLang="en-US"/>
              <a:t>部分グラフ特徴を用いたグラフ分類問題</a:t>
            </a:r>
            <a:endParaRPr kumimoji="1" lang="en-US" altLang="ja-JP" dirty="0"/>
          </a:p>
          <a:p>
            <a:r>
              <a:rPr kumimoji="1" lang="ja-JP" altLang="en-US"/>
              <a:t>困難な点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	</a:t>
            </a:r>
            <a:r>
              <a:rPr kumimoji="1" lang="ja-JP" altLang="en-US"/>
              <a:t>部分グラフ総数はグラフサイズに対して指数増加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	</a:t>
            </a:r>
            <a:r>
              <a:rPr lang="ja-JP" altLang="en-US"/>
              <a:t>入力グラフ中の</a:t>
            </a:r>
            <a:r>
              <a:rPr lang="ja-JP" altLang="en-US">
                <a:solidFill>
                  <a:srgbClr val="C00000"/>
                </a:solidFill>
              </a:rPr>
              <a:t>全部分グラフを考慮することは不可</a:t>
            </a:r>
            <a:endParaRPr lang="en-US" altLang="ja-JP" dirty="0">
              <a:solidFill>
                <a:srgbClr val="C00000"/>
              </a:solidFill>
            </a:endParaRPr>
          </a:p>
          <a:p>
            <a:r>
              <a:rPr kumimoji="1" lang="ja-JP" altLang="en-US"/>
              <a:t>一般的な手法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	</a:t>
            </a:r>
            <a:r>
              <a:rPr lang="ja-JP" altLang="en-US"/>
              <a:t>制約付き部分グラフの列挙　→　モデル構築</a:t>
            </a:r>
            <a:endParaRPr lang="en-US" altLang="ja-JP" dirty="0"/>
          </a:p>
          <a:p>
            <a:r>
              <a:rPr kumimoji="1" lang="ja-JP" altLang="en-US"/>
              <a:t>アプローチ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	</a:t>
            </a:r>
            <a:r>
              <a:rPr lang="ja-JP" altLang="en-US"/>
              <a:t>適応的に部分グラフを探索しモデル構築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	</a:t>
            </a:r>
            <a:r>
              <a:rPr kumimoji="1" lang="ja-JP" altLang="en-US">
                <a:solidFill>
                  <a:srgbClr val="00B050"/>
                </a:solidFill>
              </a:rPr>
              <a:t>全部分グラフの考慮が可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34F7C09-1FDD-064C-B7C4-B2C4F8A62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835AE-9413-4A44-A786-8232E42B09B8}" type="slidenum">
              <a:rPr lang="ja-JP" altLang="en-US" smtClean="0"/>
              <a:pPr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39847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129</Words>
  <Application>Microsoft Macintosh PowerPoint</Application>
  <PresentationFormat>ワイド画面</PresentationFormat>
  <Paragraphs>93</Paragraphs>
  <Slides>11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游ゴシック</vt:lpstr>
      <vt:lpstr>游ゴシック Light</vt:lpstr>
      <vt:lpstr>Arial</vt:lpstr>
      <vt:lpstr>Calibri</vt:lpstr>
      <vt:lpstr>Office テーマ</vt:lpstr>
      <vt:lpstr>自己紹介</vt:lpstr>
      <vt:lpstr>お品書き</vt:lpstr>
      <vt:lpstr>プロフィール</vt:lpstr>
      <vt:lpstr>大学生活</vt:lpstr>
      <vt:lpstr>サークル</vt:lpstr>
      <vt:lpstr>アルバイト</vt:lpstr>
      <vt:lpstr>その他</vt:lpstr>
      <vt:lpstr>学生生活まとめ</vt:lpstr>
      <vt:lpstr>研究</vt:lpstr>
      <vt:lpstr>発表</vt:lpstr>
      <vt:lpstr>将来プラン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自己紹介</dc:title>
  <dc:creator>白川　稜</dc:creator>
  <cp:lastModifiedBy>白川　稜</cp:lastModifiedBy>
  <cp:revision>7</cp:revision>
  <dcterms:created xsi:type="dcterms:W3CDTF">2018-12-16T03:50:12Z</dcterms:created>
  <dcterms:modified xsi:type="dcterms:W3CDTF">2019-01-19T03:18:40Z</dcterms:modified>
</cp:coreProperties>
</file>